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32" y="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1ADEC569-4D12-46B9-8820-33F10F701B71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E9D8CC8-3AD1-45C1-B328-05D1FF5C64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69-4D12-46B9-8820-33F10F701B71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8CC8-3AD1-45C1-B328-05D1FF5C6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69-4D12-46B9-8820-33F10F701B71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8CC8-3AD1-45C1-B328-05D1FF5C6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69-4D12-46B9-8820-33F10F701B71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8CC8-3AD1-45C1-B328-05D1FF5C6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69-4D12-46B9-8820-33F10F701B71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8CC8-3AD1-45C1-B328-05D1FF5C6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69-4D12-46B9-8820-33F10F701B71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8CC8-3AD1-45C1-B328-05D1FF5C64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69-4D12-46B9-8820-33F10F701B71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8CC8-3AD1-45C1-B328-05D1FF5C64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69-4D12-46B9-8820-33F10F701B71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8CC8-3AD1-45C1-B328-05D1FF5C6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69-4D12-46B9-8820-33F10F701B71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8CC8-3AD1-45C1-B328-05D1FF5C6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69-4D12-46B9-8820-33F10F701B71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8CC8-3AD1-45C1-B328-05D1FF5C6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69-4D12-46B9-8820-33F10F701B71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8CC8-3AD1-45C1-B328-05D1FF5C6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ADEC569-4D12-46B9-8820-33F10F701B71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CE9D8CC8-3AD1-45C1-B328-05D1FF5C6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 anchor="t" anchorCtr="0"/>
          <a:lstStyle/>
          <a:p>
            <a:pPr algn="l"/>
            <a:r>
              <a:rPr lang="en-US" sz="2000" b="1" dirty="0" smtClean="0">
                <a:latin typeface="Arial Narrow" pitchFamily="34" charset="0"/>
              </a:rPr>
              <a:t>Nate Ford – Information Literacy Lesson   |    5</a:t>
            </a:r>
            <a:r>
              <a:rPr lang="en-US" sz="2000" b="1" baseline="30000" dirty="0" smtClean="0">
                <a:latin typeface="Arial Narrow" pitchFamily="34" charset="0"/>
              </a:rPr>
              <a:t>th</a:t>
            </a:r>
            <a:r>
              <a:rPr lang="en-US" sz="2000" b="1" dirty="0" smtClean="0">
                <a:latin typeface="Arial Narrow" pitchFamily="34" charset="0"/>
              </a:rPr>
              <a:t> Grade – Important American Project</a:t>
            </a:r>
            <a:endParaRPr lang="en-US" sz="2000" b="1" dirty="0">
              <a:latin typeface="Arial Narrow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645" t="22965" b="30875"/>
          <a:stretch/>
        </p:blipFill>
        <p:spPr bwMode="auto">
          <a:xfrm>
            <a:off x="580714" y="3818906"/>
            <a:ext cx="7798183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61257" y="609600"/>
            <a:ext cx="4463143" cy="107768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2000" b="1" dirty="0" smtClean="0">
                <a:latin typeface="Arial Narrow" pitchFamily="34" charset="0"/>
              </a:rPr>
              <a:t>Task:  </a:t>
            </a:r>
            <a:r>
              <a:rPr lang="en-US" sz="2000" dirty="0" smtClean="0">
                <a:latin typeface="Arial Narrow" pitchFamily="34" charset="0"/>
              </a:rPr>
              <a:t>Students will select a figure from American history and research his/her life in order to create an original biography written for an audience of younger readers. </a:t>
            </a:r>
            <a:endParaRPr lang="en-US" sz="2000" dirty="0">
              <a:latin typeface="Arial Narrow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37457" y="2095500"/>
            <a:ext cx="4142348" cy="914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2400" b="1" dirty="0" smtClean="0">
                <a:latin typeface="Arial Narrow" pitchFamily="34" charset="0"/>
              </a:rPr>
              <a:t>Plan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latin typeface="Arial Narrow" pitchFamily="34" charset="0"/>
              </a:rPr>
              <a:t>Students will use the biography finder tool to select an important figure from American history. </a:t>
            </a:r>
            <a:endParaRPr lang="en-US" sz="2400" dirty="0"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176" t="23737" r="15393" b="11266"/>
          <a:stretch/>
        </p:blipFill>
        <p:spPr bwMode="auto">
          <a:xfrm>
            <a:off x="4800600" y="990600"/>
            <a:ext cx="3776857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92897" y="335715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Day 1 Handout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Biography Finder Tool from World Book Online Student Edition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72636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61257" y="1524000"/>
            <a:ext cx="5377543" cy="914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2400" b="1" dirty="0" smtClean="0">
                <a:latin typeface="Arial Narrow" pitchFamily="34" charset="0"/>
              </a:rPr>
              <a:t>Do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latin typeface="Arial Narrow" pitchFamily="34" charset="0"/>
              </a:rPr>
              <a:t>Next the students will use their notes and Pixie 3 (creative authoring program) to create an original biography intended for a younger audience (grade 1-2). 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962400" y="3581400"/>
            <a:ext cx="5034148" cy="1447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2400" b="1" dirty="0" smtClean="0">
                <a:latin typeface="Arial Narrow" pitchFamily="34" charset="0"/>
              </a:rPr>
              <a:t>Review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latin typeface="Arial Narrow" pitchFamily="34" charset="0"/>
              </a:rPr>
              <a:t> The class will first share their biographies with their classmates and use peer feedback to make changes.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latin typeface="Arial Narrow" pitchFamily="34" charset="0"/>
              </a:rPr>
              <a:t>Then they will share their biographies with their Book Buddy class.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latin typeface="Arial Narrow" pitchFamily="34" charset="0"/>
              </a:rPr>
              <a:t>The final products will be graded using a rubric</a:t>
            </a:r>
            <a:r>
              <a:rPr lang="en-US" sz="2000" dirty="0" smtClean="0">
                <a:latin typeface="Arial Narrow" pitchFamily="34" charset="0"/>
              </a:rPr>
              <a:t>. </a:t>
            </a:r>
            <a:endParaRPr lang="en-US" sz="2000" dirty="0">
              <a:latin typeface="Arial Narrow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37457" y="76200"/>
            <a:ext cx="5377543" cy="914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2400" b="1" dirty="0" smtClean="0">
                <a:latin typeface="Arial Narrow" pitchFamily="34" charset="0"/>
              </a:rPr>
              <a:t>Plan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latin typeface="Arial Narrow" pitchFamily="34" charset="0"/>
              </a:rPr>
              <a:t>Students will then use multiple resources and a note-taking guide to research their important figure. </a:t>
            </a:r>
            <a:endParaRPr lang="en-US" sz="2400" dirty="0">
              <a:latin typeface="Arial Narrow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364" t="20225" r="50996" b="12728"/>
          <a:stretch/>
        </p:blipFill>
        <p:spPr bwMode="auto">
          <a:xfrm>
            <a:off x="5715000" y="304799"/>
            <a:ext cx="2458958" cy="31568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48400" y="3549131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 Taking Guide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6116038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Final Product – Easy Reader Biography 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996" t="15827" r="29925" b="13625"/>
          <a:stretch/>
        </p:blipFill>
        <p:spPr bwMode="auto">
          <a:xfrm rot="546481">
            <a:off x="705536" y="3744112"/>
            <a:ext cx="2885061" cy="21532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8860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ketchbook">
    <a:dk1>
      <a:sysClr val="windowText" lastClr="000000"/>
    </a:dk1>
    <a:lt1>
      <a:sysClr val="window" lastClr="FFFFFF"/>
    </a:lt1>
    <a:dk2>
      <a:srgbClr val="4C1304"/>
    </a:dk2>
    <a:lt2>
      <a:srgbClr val="FFFEE6"/>
    </a:lt2>
    <a:accent1>
      <a:srgbClr val="A63212"/>
    </a:accent1>
    <a:accent2>
      <a:srgbClr val="E68230"/>
    </a:accent2>
    <a:accent3>
      <a:srgbClr val="9BB05E"/>
    </a:accent3>
    <a:accent4>
      <a:srgbClr val="6B9BC7"/>
    </a:accent4>
    <a:accent5>
      <a:srgbClr val="4E66B2"/>
    </a:accent5>
    <a:accent6>
      <a:srgbClr val="8976AC"/>
    </a:accent6>
    <a:hlink>
      <a:srgbClr val="942408"/>
    </a:hlink>
    <a:folHlink>
      <a:srgbClr val="B34F1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169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Sketchbook</vt:lpstr>
      <vt:lpstr>Nate Ford – Information Literacy Lesson   |    5th Grade – Important American Project</vt:lpstr>
      <vt:lpstr>Slide 2</vt:lpstr>
    </vt:vector>
  </TitlesOfParts>
  <Company>McLean County Unit District No. 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Ford, Nathan</dc:creator>
  <cp:lastModifiedBy>One</cp:lastModifiedBy>
  <cp:revision>7</cp:revision>
  <dcterms:created xsi:type="dcterms:W3CDTF">2012-03-02T20:35:38Z</dcterms:created>
  <dcterms:modified xsi:type="dcterms:W3CDTF">2012-03-06T01:58:33Z</dcterms:modified>
</cp:coreProperties>
</file>